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8" r:id="rId9"/>
    <p:sldId id="270" r:id="rId10"/>
    <p:sldId id="473" r:id="rId1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422" y="6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t>3/14/2022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t>‹Nr.›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F3D2A-2071-47CE-A48A-D768B8402023}"/>
              </a:ext>
            </a:extLst>
          </p:cNvPr>
          <p:cNvSpPr txBox="1"/>
          <p:nvPr userDrawn="1"/>
        </p:nvSpPr>
        <p:spPr>
          <a:xfrm>
            <a:off x="1547613" y="2096647"/>
            <a:ext cx="6912768" cy="90370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+mj-lt"/>
              </a:rPr>
              <a:t>Designed for welders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D5F24-D751-4FBA-9CD3-B63D07FC3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Technische</a:t>
            </a:r>
            <a:r>
              <a:rPr lang="fi-FI" dirty="0"/>
              <a:t> </a:t>
            </a:r>
            <a:r>
              <a:rPr lang="fi-FI" dirty="0" err="1"/>
              <a:t>Angaben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Absaugbrennern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2E16C4-55F0-4827-86ED-88A5BD552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15481-3C72-4ACA-A07F-707D74D7C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7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0485282-A027-4A29-A61D-0754EC0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    </a:t>
            </a:r>
            <a:br>
              <a:rPr lang="de-DE" sz="5400" dirty="0"/>
            </a:br>
            <a:br>
              <a:rPr lang="de-DE" sz="5400" dirty="0"/>
            </a:br>
            <a:r>
              <a:rPr lang="de-DE" sz="5400" dirty="0"/>
              <a:t>     </a:t>
            </a:r>
            <a:r>
              <a:rPr lang="de-DE" sz="5400" dirty="0" err="1"/>
              <a:t>Designed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Welders</a:t>
            </a:r>
            <a:endParaRPr lang="de-DE" sz="5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E6EB-8AC8-40D3-A3A7-ABCC6E0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40F8B-9E2D-4476-8BBF-112FD8A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6B0D2-9E7D-46EF-9772-5646B630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65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7" y="87847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8F81CFE3-5570-4E2F-8815-8A383AD4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43558"/>
            <a:ext cx="3816226" cy="33843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9" name="Inhaltsplatzhalter 7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D6FFF186-C1B8-47E4-B816-6127A803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43558"/>
            <a:ext cx="38162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4101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Waffe enthält.&#10;&#10;Automatisch generierte Beschreibung">
            <a:extLst>
              <a:ext uri="{FF2B5EF4-FFF2-40B4-BE49-F238E27FC236}">
                <a16:creationId xmlns:a16="http://schemas.microsoft.com/office/drawing/2014/main" id="{116D29BC-A217-403F-8B34-82AB3F14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5" y="1275606"/>
            <a:ext cx="3245887" cy="266429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Inhaltsplatzhalter 7" descr="Ein Bild, das Text, Briefpapier, Stift enthält.&#10;&#10;Automatisch generierte Beschreibung">
            <a:extLst>
              <a:ext uri="{FF2B5EF4-FFF2-40B4-BE49-F238E27FC236}">
                <a16:creationId xmlns:a16="http://schemas.microsoft.com/office/drawing/2014/main" id="{69BABF7F-30AF-40CD-BC13-61E9CA04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76" y="1275703"/>
            <a:ext cx="466489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064500" cy="648071"/>
          </a:xfrm>
        </p:spPr>
        <p:txBody>
          <a:bodyPr/>
          <a:lstStyle/>
          <a:p>
            <a:r>
              <a:rPr lang="de-DE" dirty="0"/>
              <a:t>Kemppi FLEXLITE GX Absaugbrenner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142F1A-389D-4B1B-BFF3-D1A5B9D3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5904656" cy="338363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3339"/>
            <a:ext cx="8064500" cy="43017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400" dirty="0"/>
              <a:t>FLEXLITE GF 300 Absaugbrenner gasgekühlt Modell 303 G</a:t>
            </a:r>
            <a:endParaRPr lang="de-DE" dirty="0"/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F4B0B32-4B55-4E25-9AA4-0A4AD3FB9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4106446" cy="421790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BD3F7780-ABFA-4164-B39F-E295A6F35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3679"/>
            <a:ext cx="437637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4" y="88232"/>
            <a:ext cx="8064500" cy="467294"/>
          </a:xfrm>
        </p:spPr>
        <p:txBody>
          <a:bodyPr/>
          <a:lstStyle/>
          <a:p>
            <a:r>
              <a:rPr lang="de-DE" sz="2400" dirty="0"/>
              <a:t>FLEXLITE GF 300 Wassergekühlt Modell 303 W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34AB83D-8A08-4B92-8480-0FA2C6B59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9542"/>
            <a:ext cx="4255314" cy="403244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64DF2BB-D688-42D9-9B9F-CBC3CC52F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8" y="1707654"/>
            <a:ext cx="4040916" cy="21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95"/>
            <a:ext cx="8064500" cy="450724"/>
          </a:xfrm>
        </p:spPr>
        <p:txBody>
          <a:bodyPr/>
          <a:lstStyle/>
          <a:p>
            <a:r>
              <a:rPr lang="de-DE" sz="2400" dirty="0"/>
              <a:t>FLEXLITE GF 400 gasgekühlt  Modell 403 G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18AE72C-B001-4460-8449-4A76A47D9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5"/>
            <a:ext cx="4251938" cy="424847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D16534-F3DE-4299-92BB-307665255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51" y="1707654"/>
            <a:ext cx="4139237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3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4729"/>
            <a:ext cx="8064500" cy="408789"/>
          </a:xfrm>
        </p:spPr>
        <p:txBody>
          <a:bodyPr/>
          <a:lstStyle/>
          <a:p>
            <a:r>
              <a:rPr lang="de-DE" sz="2400" dirty="0"/>
              <a:t>FLEXLITE GF wassergekühlt Modell 403W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03CF9EB-8646-4240-932E-C86EA1F19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4320282" cy="388771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6D78FF7-6AD7-4316-94DA-7E78EA958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94" y="1618489"/>
            <a:ext cx="39896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78" y="51470"/>
            <a:ext cx="8064500" cy="504056"/>
          </a:xfrm>
        </p:spPr>
        <p:txBody>
          <a:bodyPr/>
          <a:lstStyle/>
          <a:p>
            <a:r>
              <a:rPr lang="de-DE" sz="2400" dirty="0"/>
              <a:t>FLEXLITE GF CARSAT </a:t>
            </a:r>
            <a:r>
              <a:rPr lang="de-DE" sz="2400"/>
              <a:t>wassergekühlt  Modell </a:t>
            </a:r>
            <a:r>
              <a:rPr lang="de-DE" sz="2400" dirty="0"/>
              <a:t>403 WCS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F706BB3-569F-4449-A767-DE5E70997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4176464" cy="410445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CEE16A-670C-45EA-9848-AAC6F7967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42" y="1563638"/>
            <a:ext cx="405931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0806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E5AD69-DB75-4E41-B3C7-07F0A2B182A6}" vid="{7C28F5DF-695C-4610-B9A1-B84AF041FF15}"/>
    </a:ext>
  </a:extLst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Kemppi_2021</Template>
  <TotalTime>0</TotalTime>
  <Words>112</Words>
  <Application>Microsoft Office PowerPoint</Application>
  <PresentationFormat>Bildschirmpräsentation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Segoe UI</vt:lpstr>
      <vt:lpstr>Segoe UI Light</vt:lpstr>
      <vt:lpstr>Segoe UI Semibold</vt:lpstr>
      <vt:lpstr>Segoe UI Semilight</vt:lpstr>
      <vt:lpstr>Kemppi</vt:lpstr>
      <vt:lpstr>Technische Angaben zu Absaugbrennern</vt:lpstr>
      <vt:lpstr>Kemppi FLEXLITE GF Absaugbrenner</vt:lpstr>
      <vt:lpstr>Kemppi FLEXLITE GF Absaugbrenner</vt:lpstr>
      <vt:lpstr>Kemppi FLEXLITE GX Absaugbrenner</vt:lpstr>
      <vt:lpstr> FLEXLITE GF 300 Absaugbrenner gasgekühlt Modell 303 G</vt:lpstr>
      <vt:lpstr>FLEXLITE GF 300 Wassergekühlt Modell 303 W</vt:lpstr>
      <vt:lpstr>FLEXLITE GF 400 gasgekühlt  Modell 403 G</vt:lpstr>
      <vt:lpstr>FLEXLITE GF wassergekühlt Modell 403W</vt:lpstr>
      <vt:lpstr>FLEXLITE GF CARSAT wassergekühlt  Modell 403 WCS</vt:lpstr>
      <vt:lpstr>           Designed for Welders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Angaben zu Absaugbrennern</dc:title>
  <dc:creator>Götz Jackisch</dc:creator>
  <cp:lastModifiedBy>Götz Jackisch</cp:lastModifiedBy>
  <cp:revision>4</cp:revision>
  <dcterms:created xsi:type="dcterms:W3CDTF">2022-03-14T07:52:34Z</dcterms:created>
  <dcterms:modified xsi:type="dcterms:W3CDTF">2022-03-14T11:06:09Z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Sonja.Airikka@kemppi.com</vt:lpwstr>
  </property>
  <property fmtid="{D5CDD505-2E9C-101B-9397-08002B2CF9AE}" pid="5" name="MSIP_Label_980229af-bb13-40fd-8a49-326b587e7b96_SetDate">
    <vt:lpwstr>2021-03-22T13:22:19.7961546Z</vt:lpwstr>
  </property>
  <property fmtid="{D5CDD505-2E9C-101B-9397-08002B2CF9AE}" pid="6" name="MSIP_Label_980229af-bb13-40fd-8a49-326b587e7b96_Name">
    <vt:lpwstr>Unclassified</vt:lpwstr>
  </property>
  <property fmtid="{D5CDD505-2E9C-101B-9397-08002B2CF9AE}" pid="7" name="MSIP_Label_980229af-bb13-40fd-8a49-326b587e7b96_Application">
    <vt:lpwstr>Microsoft Azure Information Protection</vt:lpwstr>
  </property>
  <property fmtid="{D5CDD505-2E9C-101B-9397-08002B2CF9AE}" pid="8" name="MSIP_Label_980229af-bb13-40fd-8a49-326b587e7b96_ActionId">
    <vt:lpwstr>d7062c3b-549f-4532-837c-0c73da13494f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Unclassified</vt:lpwstr>
  </property>
</Properties>
</file>